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F3B4E-E54F-4A8C-835E-1CB3C76BA4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1B996-D57E-4E89-876C-A73C277E1C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receiver-operating characteristic curve for the galactomannan assay (Platelia; Bio-Rad), compared with reference standard, for proven cases of invasive aspergillosis (A) and both proven or probable cases of invasive aspergillosis (B). Each dot represents a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1F2980-37AC-46B5-97E3-92403890CC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Summary receiver-operating characteristic curve for the galactomannan assay (Platelia; Bio-Rad),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Summary receiver-operating characteristic curve for the galactomannan assay (Platelia; Bio-Rad),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2024-04-26T17:26:20Z</dcterms:modified>
</cp:coreProperties>
</file>