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DD8AC-27D1-48C1-9DF3-9DB6BF406D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931A1-34D4-4A07-8B46-D311561662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61896-47B9-4E82-A75C-85EEE20414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2024-04-26T22:45:26Z</dcterms:modified>
</cp:coreProperties>
</file>