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90132F-28E5-4231-93C2-8E71A08254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19FA09-2448-4F42-B21B-452CD7070B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57E4FF-3480-4F5D-99F2-06579E3D6E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2024-04-27T02:35:02Z</dcterms:modified>
</cp:coreProperties>
</file>