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25080-F9A0-42EA-89F4-82E4D21768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D29779-FCFD-479A-8B58-5609CE8E99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 6, for simulation M12z.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F40C4C-5BA9-45E6-8A24-7ADB404C4F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600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402, Issue 3, March 2010, Pages 1489–1503,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https://doi.org/10.1111/j.1365-2966.2009.16008.x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Same as Fig. 6, for simulation M12z.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Same as Fig. 6, for simulation M12z.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2024-04-27T04:35:45Z</dcterms:modified>
</cp:coreProperties>
</file>