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27842-8DFE-4C1E-A5B8-1A0A46926F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65F2F6-0F0E-49F3-B010-7322E8C25E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Firing rate of neurons used in cross-correlation analysis. Peristimulus time histogram represents average firing rate for neurons recorded from the posterior parietal cortex (solid) and the prefrontal cortex (dotted). (A) All neurons in our sample. (B) Neurons from pairs with electrode separation ≤0.3 mm. Shaded area along each trace represents 1 standard error of mean computed across neurons. Gray shaded area represents the cue presentation period. (C) Relationship between cross-correlation strength and firing rate. Geometric mean rate was computed for each neuron pair with electrode separation ≤0.3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40912-D643-463F-8AAF-90B7C28CA8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2334–2349, </a:t>
            </a:r>
            <a:r>
              <a:rPr lang="en-US" altLang="en-US" sz="1000">
                <a:solidFill>
                  <a:srgbClr val="333333"/>
                </a:solidFill>
                <a:hlinkClick r:id="rId3"/>
              </a:rPr>
              <a:t>https://doi.org/10.1093/cercor/bht087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Firing rate of neurons used in cross-correlation analysis. Peristimulus time histogram represents average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Firing rate of neurons used in cross-correlation analysis. Peristimulus time histogram represents average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2024-04-27T05:01:14Z</dcterms:modified>
</cp:coreProperties>
</file>