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F85AAE-ABA3-4FEF-A04E-79D51BA1670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898044-8D26-4A4A-827A-A7D065822C8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Frequency histograms of the size of the basal dendritic arbours of layer III pyramidal neurons in areas 3b, 4, 5, 6 and 7b. (B) Graphs of the results of Sholl analysis of the basal dendritic trees of pyramidal neurons in sensorimotor areas. (C) Plots of the proportion of dendritic spines per 10 μm segment of dendrite, as a function of distance, in the basal dendritic arbours of layer III pyramidal neurons. (D) Frequency histograms of somal areas of pyramidal neurons in areas 3b, 4, 5, 6 and 7b. Error bars = standard errors.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EB8896-EA8A-4669-A4AF-69E9C9486CC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0.10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10, October 2002, Pages 1071–1078, </a:t>
            </a:r>
            <a:r>
              <a:rPr lang="en-US" altLang="en-US" sz="1000">
                <a:solidFill>
                  <a:srgbClr val="333333"/>
                </a:solidFill>
                <a:hlinkClick r:id="rId3"/>
              </a:rPr>
              <a:t>https://doi.org/10.1093/cercor/12.10.1071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Frequency histograms of the size of the basal dendritic arbours of layer III pyramidal neurons in areas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Frequency histograms of the size of the basal dendritic arbours of layer III pyramidal neurons in areas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2024-04-26T18:59:58Z</dcterms:modified>
</cp:coreProperties>
</file>