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D5A3F-6800-4AD5-92F0-6407BA14DE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48E51-A019-44AA-BD16-4ED234A26A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5F085-CDC7-4810-B983-2EA197F96B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2024-04-26T16:40:23Z</dcterms:modified>
</cp:coreProperties>
</file>