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7FCEE-613A-4CCC-9F8C-982F80C980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8E7B0-5345-46F5-9B82-B9E421A76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A85C9-F326-47E0-A9E1-A4BFE0FB41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2024-04-27T02:31:18Z</dcterms:modified>
</cp:coreProperties>
</file>