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487BC-E447-4A72-BDEF-76BBD0901F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060A0-1594-4B67-9C95-0A7A42875D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Calculation by level.
Letters a–g indicate instances of a verebral artery (VA) that was posterior and within 2 mm of the target point. A single box refers to subjects in which a proximate VA occurred only at one level. Connected boxes indicate a proximate VA at more than one level in a single patient. The total shows how the prevalence was calculated for each cervical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2D81C-83D4-459D-9830-F811F63026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2013, Pages 1119–1125,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Calculation by level.
Letters a–g indicate instances of a verebral artery (VA) that was posterior and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Calculation by level.
Letters a–g indicate instances of a verebral artery (VA) that was posterior and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2024-04-26T23:18:56Z</dcterms:modified>
</cp:coreProperties>
</file>