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5C729E-D208-4768-A373-35AF7FEDA32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EC3195-9E78-423B-9041-6659FA4A55F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orienting network. Conjunction of face- and scene-cue–related activity, masked by activity elicited by switch versus stay cues, mapped onto the mean brain of all subjects. Values indicate the z and x coordinates of the sections.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9E4047-11FB-4F29-8EE3-A196A295665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11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9, September 2007, Pages 2072–2083,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https://doi.org/10.1093/cercor/bhl116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The orienting network. Conjunction of face- and scene-cue–related activity, masked by activity elicited by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The orienting network. Conjunction of face- and scene-cue–related activity, masked by activity elicited by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2024-04-26T12:27:28Z</dcterms:modified>
</cp:coreProperties>
</file>