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EC362-DCE6-44BC-8745-66B7FEE61D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8DDB6-F127-4DF2-A4C6-2F1B2B01F1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EE9B24-79D6-453D-BB0C-71FEE183C9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2024-04-26T17:10:23Z</dcterms:modified>
</cp:coreProperties>
</file>