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35E5C-9B93-4E5D-9F1A-91D4BF7CE7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9E4765-5169-4F14-877B-32887872BC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Reminder for patients requiring initial screening and assessment.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D83802-C14D-48F8-8EB3-074A968D8F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2000.00701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7, Issue 2, March 2000, Pages 196–203,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https://doi.org/10.1136/jamia.2000.0070196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Reminder for patients requiring initial screening and assessment.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Reminder for patients requiring initial screening and assessment.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2024-04-26T03:47:13Z</dcterms:modified>
</cp:coreProperties>
</file>