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64564-8EE0-4E63-9A7F-34EDFEAD9C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DCC481-BBA1-471E-B688-120594A63B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Double-immunostaining for NPNF and calbindin in human area V1, illustrating the complementary distribution of these proteins in layer 4A. NPNF is labeled with the reddish-brown TMB–DAB–Co reaction product, calbindin with the blue TMB reaction product. (A) A double-stained section, from which separate arrays of reddish-brown and blue pixels have been extracted to represent NPNF (B) and calbindin (C) immunoreactivity, respectively. (D) shows layer 4A at higher magnification in a section from a different case. Scales: (A–C) = 250μm; (D)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4338D-F9CB-40B5-B56B-B30C1072C0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6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671–691,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https://doi.org/10.1093/cercor/12.7.671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 </a:t>
            </a:r>
            <a:r>
              <a:rPr lang="en-US" altLang="en-US" b="0"/>
              <a:t>Double-immunostaining for NPNF and calbindin in human area V1, illustrating the complementary distribution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 Double-immunostaining for NPNF and calbindin in human area V1, illustrating the complementary distribution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2024-04-26T11:37:48Z</dcterms:modified>
</cp:coreProperties>
</file>