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7EE7CD-F341-4FAF-938A-E8186C03A1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99D6C4-EB84-4F6C-AEC9-3BBB6792FD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Edwards-SAPIEN Transcatheter Heart Valve (Edwards Lifesciences). (B) Edwards-SAPIEN XT Transcatheter Heart Valve (Edwards Lifesciences). (C) Medtronic CoreValve™ (Medtronic).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238F0-F4A8-49DB-A300-6F625A6092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PARTNER trial I design.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238F0-F4A8-49DB-A300-6F625A60920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Two-year with 1-year landmark analysis of all-cause mortality Kaplan–Meier curve in PARTNER trial cohort 1B. Reprinted with permission from Leon and colleagues20 and Makkar and colleagues.33 (B) Two-year all cause-mortality Kaplan–Meier curve in PARTNER trial cohort 1A. Adapted with permission from Kodali and colleagues.34 (C) Two-year stroke Kaplan–Meier curve in PARTNER trial cohort 1A. Adapted with permission from Kodali and colleagues.34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238F0-F4A8-49DB-A300-6F625A60920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PARTNER trial 2 design. (B) SURTAVI trial design (provided by Medtronic on 26 April 2012).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238F0-F4A8-49DB-A300-6F625A60920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Two-year time trends in haemodynamics after TAVI vs. SAVR. Adapted with permission from Kodali and colleagues.34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238F0-F4A8-49DB-A300-6F625A60920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the learning curve on procedural success (A) and 30-day mortality (B) after TAVI. Data from Gurvitch and colleagues.63 (C) Single centre experience on 136 patients comparing three generations of CoreValve™ devices. Data from Grube and colleagues.64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238F0-F4A8-49DB-A300-6F625A60920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2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s2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s2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s2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eurheartj/ehs2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eurheartj/ehs2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19, 1 October 2012, Pages 2388–2398,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(A) Edwards-SAPIEN Transcatheter Heart Valve (Edwards Lifesciences). (B) Edwards-SAPIEN XT Transcatheter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79800" y="1371600"/>
            <a:ext cx="218832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19, 1 October 2012, Pages 2388–2398,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PARTNER trial I design.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39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19, 1 October 2012, Pages 2388–2398,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(A) Two-year with 1-year landmark analysis of all-cause mortality Kaplan–Meier curve in PARTNER trial cohort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90900" y="1371600"/>
            <a:ext cx="23605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19, 1 October 2012, Pages 2388–2398,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(A) PARTNER trial 2 design. (B) SURTAVI trial design (provided by Medtronic on 26 April 2012).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61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19, 1 October 2012, Pages 2388–2398,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Two-year time trends in haemodynamics after TAVI vs. SAVR. Adapted with permission from Kodali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881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19, 1 October 2012, Pages 2388–2398,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https://doi.org/10.1093/eurheartj/ehs220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Effect of the learning curve on procedural success (A) and 30-day mortality (B) after TAVI. Data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76600" y="1371600"/>
            <a:ext cx="25935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 (A) Edwards-SAPIEN Transcatheter Heart Valve (Edwards Lifesciences). (B) Edwards-SAPIEN XT Transcatheter ...</vt:lpstr>
      <vt:lpstr>Figure 2 PARTNER trial I design.
</vt:lpstr>
      <vt:lpstr>Figure 3 (A) Two-year with 1-year landmark analysis of all-cause mortality Kaplan–Meier curve in PARTNER trial cohort ...</vt:lpstr>
      <vt:lpstr>Figure 4 (A) PARTNER trial 2 design. (B) SURTAVI trial design (provided by Medtronic on 26 April 2012).
</vt:lpstr>
      <vt:lpstr>Figure 5 Two-year time trends in haemodynamics after TAVI vs. SAVR. Adapted with permission from Kodali and ...</vt:lpstr>
      <vt:lpstr>Figure 6 Effect of the learning curve on procedural success (A) and 30-day mortality (B) after TAVI. Data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2024-04-26T04:59:59Z</dcterms:modified>
</cp:coreProperties>
</file>