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C74AF3-81E6-4D71-9DF5-DE481ECE672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E7E34E-713F-4170-BED5-21ACD3BE47A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(Left) Computer reconstruction of 50 µm sections of the medulla (1–8 mm above the obex) showing the distribution of Lewy bodies in an 81-year-old-man with the pathological diagnosis of neocortical-predominant Lewy body disease and a history of orthostatic hypotension. (Right) Distribution of tyrosine hydroxylase neurons in the ventrolateral medulla (VLM) and tryptophan hydroxylase neurons in the nucleus raphe obscurus (ROb) and raphe pallidus (RPa) in the same subject. DVN = dorsal vagal nucleus; Gi = nucleus reticularis gigantocellularis.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Brain Vol. 128 No. 2 © Guarantors of Brain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7597DD-DDCA-4C51-B3FE-AF37B01E90C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h37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128, Issue 2, February 2005, Pages 338–344, </a:t>
            </a:r>
            <a:r>
              <a:rPr lang="en-US" altLang="en-US" sz="1000">
                <a:solidFill>
                  <a:srgbClr val="333333"/>
                </a:solidFill>
                <a:hlinkClick r:id="rId3"/>
              </a:rPr>
              <a:t>https://doi.org/10.1093/brain/awh376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(Left) Computer reconstruction of 50 µm sections of the medulla (1–8 mm above the obex) showing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(Left) Computer reconstruction of 50 µm sections of the medulla (1–8 mm above the obex) showing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2024-04-26T20:24:08Z</dcterms:modified>
</cp:coreProperties>
</file>