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06CAA-1580-4E2E-B254-B14EFD312E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97F64-E772-4899-B849-B228B030F2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male provisioning rates to nestlings (number of provisions/chick/minute; arcsin) and the first principal component of male ornamentation (r = 0.44, n = 15, p =.05). PC1 of a principal component analysis of male ornamentation is composed primarily of chestnut patch size and coloration (intensity and chroma) and blue coloration (intensity and chroma)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5F2A8-975F-47FC-9207-2DA9F15AAD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6, November 2003, Pages 855–861,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relationship between male provisioning rates to nestlings (number of provisions/chick/minute; arcsin)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relationship between male provisioning rates to nestlings (number of provisions/chick/minute; arcsin)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2024-04-27T02:49:02Z</dcterms:modified>
</cp:coreProperties>
</file>