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B5C55-E4B3-4976-8749-DCF6D1FAB6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115E5-2417-425E-B341-D84C458E95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F79FF-0523-43D1-8A08-6F36C9D3B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2024-04-26T21:40:15Z</dcterms:modified>
</cp:coreProperties>
</file>