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422F9-5749-4743-A422-1511E60221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9E91E-B150-4146-A598-A0C440485C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Immunostaining of laminin α, β and γ chains in sciatic nerves from wild-type, dy3K/dy3K and dy3KLNα1TG-8 mice. Cross-sections of sciatic nerves were stained with laminin (LM) antibodies. Bar: 50 µm.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6F6F4-F817-4B5A-93BD-61D790811C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l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15, Issue 18, 15 September 2006, Pages 2690–2700,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https://doi.org/10.1093/hmg/ddl201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Immunostaining of laminin α, β and γ chains in sciatic nerves from wild-type, dy</a:t>
            </a:r>
            <a:r>
              <a:rPr lang="en-US" altLang="en-US" b="0" baseline="30000"/>
              <a:t>3K</a:t>
            </a:r>
            <a:r>
              <a:rPr lang="en-US" altLang="en-US" b="0"/>
              <a:t>/dy</a:t>
            </a:r>
            <a:r>
              <a:rPr lang="en-US" altLang="en-US" b="0" baseline="30000"/>
              <a:t>3K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Immunostaining of laminin α, β and γ chains in sciatic nerves from wild-type, dy3K/dy3K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2024-04-27T05:01:41Z</dcterms:modified>
</cp:coreProperties>
</file>