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4A906-8DE7-4450-A324-85D039C9D9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81E70-1891-4953-A87C-504AAADDF7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1 Mechanisms linking passive smoke exposure to acute clinical manifestations.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880D4-084B-47DF-8115-99C8DBCA94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6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4, February 2006, Pages 386–392,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https://doi.org/10.1093/eurheartj/ehi601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1 Mechanisms linking passive smoke exposure to acute clinical manifestations.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7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1 Mechanisms linking passive smoke exposure to acute clinical manifestations.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2024-04-26T09:42:40Z</dcterms:modified>
</cp:coreProperties>
</file>