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4A405-AB87-40D7-8E8A-7EB2FC822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AE875-88BB-46AD-B6EE-76B575A87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A6E1F-F264-4BE3-9C3A-7F55D853F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2024-04-26T07:03:09Z</dcterms:modified>
</cp:coreProperties>
</file>