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4368E-37F6-4BEF-85A1-06AA3376B8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5571F-909B-4C36-8BFB-08CCA04D79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rotation velocity vφ for the case M 3 at a time of 98 Myr is shown in colours. Contour lines of log 10 (ρ) are plotted over it.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4B2AF-8598-4F1C-AEC7-C2F493205F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2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3, July 2012, Pages 2153–2161,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https://doi.org/10.1111/j.1365-2966.2012.21027.x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 The rotation velocity v</a:t>
            </a:r>
            <a:r>
              <a:rPr lang="en-US" altLang="en-US" b="0" baseline="-25000"/>
              <a:t>φ</a:t>
            </a:r>
            <a:r>
              <a:rPr lang="en-US" altLang="en-US" b="0"/>
              <a:t> for the case M </a:t>
            </a:r>
            <a:r>
              <a:rPr lang="en-US" altLang="en-US" b="0" baseline="-25000"/>
              <a:t>3</a:t>
            </a:r>
            <a:r>
              <a:rPr lang="en-US" altLang="en-US" b="0"/>
              <a:t> at a time of 98 Myr is shown in colours.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 The rotation velocity vφ for the case M 3 at a time of 98 Myr is shown in colours.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2024-05-08T00:41:08Z</dcterms:modified>
</cp:coreProperties>
</file>