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3B087D-432A-40BE-AD6D-C71ADBFEFA4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1ECF2D-B831-448B-858C-39F45D91C51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The rotation velocity vφ for the case M 3 at a time of 98 Myr is shown in colours. Contour lines of log 10 (ρ) are plotted over it.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The Authors Monthly Notices of the Royal Astronomical Society © 2012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218ACB-385D-4794-AFA1-496E25BAE0B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12.21027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423, Issue 3, July 2012, Pages 2153–2161,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https://doi.org/10.1111/j.1365-2966.2012.21027.x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 </a:t>
            </a:r>
            <a:r>
              <a:rPr lang="en-US" altLang="en-US" b="0"/>
              <a:t> The rotation velocity v</a:t>
            </a:r>
            <a:r>
              <a:rPr lang="en-US" altLang="en-US" b="0" baseline="-25000"/>
              <a:t>φ</a:t>
            </a:r>
            <a:r>
              <a:rPr lang="en-US" altLang="en-US" b="0"/>
              <a:t> for the case M </a:t>
            </a:r>
            <a:r>
              <a:rPr lang="en-US" altLang="en-US" b="0" baseline="-25000"/>
              <a:t>3</a:t>
            </a:r>
            <a:r>
              <a:rPr lang="en-US" altLang="en-US" b="0"/>
              <a:t> at a time of 98 Myr is shown in colours.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  The rotation velocity vφ for the case M 3 at a time of 98 Myr is shown in colours.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2024-09-19T05:47:13Z</dcterms:modified>
</cp:coreProperties>
</file>