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B7A4FB-3EB3-4D07-BC0A-2473674E4F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0783C7-FC92-45BA-940B-90CC640C10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3DBAF4-CF34-4D11-A601-C16785BCC2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2024-04-26T06:23:51Z</dcterms:modified>
</cp:coreProperties>
</file>