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E74130-645B-47E0-9205-F796CB71E7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DF4292-AE64-4A27-9DA7-3141457DB0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09AE69-3174-483F-95B2-F1278C0448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2024-05-01T21:42:29Z</dcterms:modified>
</cp:coreProperties>
</file>