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EE135-0C58-4188-994B-23F99575CA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042F5-37AD-4038-A177-A927CF4A2D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81759-9124-40D2-A6D5-3CAB837456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2024-04-26T06:38:37Z</dcterms:modified>
</cp:coreProperties>
</file>