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8E06AF-C5C4-4C05-AA9D-63814523491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C52AFD4-DB83-49DF-BC3C-235382C8C33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Performance on the Finger Tapping Task. Mean reaction times for left index finger (left bars) and right index finger (right bars) taps. Significance in all figures is denoted by ‘asterisks’.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333F21-BA75-43E4-8AF4-F45E9D0017A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fMRI Whole-Brain Results: (a) A pattern of whole-brain activity depicting areas active during imagery conditions (yellow/red) versus fixation (blue/green). (b) Brain scores related to whole-brain activity seen in (a) across the 3 conditions and 2 phases. Error bars denote 95% confidence intervals for correlations calculated from the bootstrap procedure.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333F21-BA75-43E4-8AF4-F45E9D0017A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fMRI ROI Results: (a) M1; (b) BA6; (c) S1 activation during right-hand imagery pre-immobilization (blue bars) and during immobilization (red bars). Error bars denote standard error.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333F21-BA75-43E4-8AF4-F45E9D0017A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MEG Results: Effects of hand immobilization on ERD in the beta frequency band (13–30 Hz) in left and right M1. Time–frequency plots (on the left) show a reduced ERD and power envelopes (on the right) show a significantly earlier beta-synchronization (gray area) in left M1 contralateral to the immobilized hand.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333F21-BA75-43E4-8AF4-F45E9D0017A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u2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u2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u2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u2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1072–1080,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Performance on the Finger Tapping Task. Mean reaction times for left index finger (left bars) and right index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336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1072–1080,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fMRI Whole-Brain Results: (a) A pattern of whole-brain activity depicting areas active during imagery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170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1072–1080,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fMRI ROI Results: (a) M1; (b) BA6; (c) S1 activation during right-hand imagery pre-immobilization (blue bars)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82800" y="1371600"/>
            <a:ext cx="49779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1072–1080,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MEG Results: Effects of hand immobilization on ERD in the beta frequency band (13–30 Hz) in left and 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617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Performance on the Finger Tapping Task. Mean reaction times for left index finger (left bars) and right index ...</vt:lpstr>
      <vt:lpstr>Figure 2. fMRI Whole-Brain Results: (a) A pattern of whole-brain activity depicting areas active during imagery ...</vt:lpstr>
      <vt:lpstr>Figure 3. fMRI ROI Results: (a) M1; (b) BA6; (c) S1 activation during right-hand imagery pre-immobilization (blue bars) ...</vt:lpstr>
      <vt:lpstr>Figure 4. MEG Results: Effects of hand immobilization on ERD in the beta frequency band (13–30 Hz) in left and right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2024-04-27T03:13:37Z</dcterms:modified>
</cp:coreProperties>
</file>