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B8B3FA-F03A-4694-AD3D-2DA5B5C096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F6107F-7424-4B08-A3C9-6B9D485986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Relationships among endogenous variables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World Association for Public Opinion Research.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3ABE6C-52DD-427E-9446-B7FF43C826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por/edl0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Public Opin Res</a:t>
            </a:r>
            <a:r>
              <a:rPr lang="en-US" altLang="en-US" sz="1000">
                <a:solidFill>
                  <a:srgbClr val="333333"/>
                </a:solidFill>
              </a:rPr>
              <a:t>, Volume 19, Issue 1, Spring 2007, Pages 24–52,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https://doi.org/10.1093/ijpor/edl003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Relationships among endogenous variables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Relationships among endogenous variables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2024-04-26T14:38:56Z</dcterms:modified>
</cp:coreProperties>
</file>