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A168599-0708-4856-BF62-0E9556704FB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960362-4BCE-4C9E-B4C8-B65D62B398F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Interest in Angry and Fearful Facial Expressions Before versus After Resisting Temptation (Choosing Groceries) and Yielding to Temptation (Choosing Spa): Experiment 2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CB2CBE-5B87-402C-B576-B9BE8A40018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Irritation with Controlling Appeal: Experiment 3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CB2CBE-5B87-402C-B576-B9BE8A40018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Endorsement of Anger-Framed Appeals among Restrained (at 1 SD above Mean Restraint) and Unrestrained (at 1 SD below Mean Restraint) Eaters Choosing the Apple: Experiment 4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CB2CBE-5B87-402C-B576-B9BE8A40018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Endorsement of Anger- and Sadness-Framed Appeals Before versus After Choosing the Apple: Experiment 4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2CB2CBE-5B87-402C-B576-B9BE8A40018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5937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5937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5937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65937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3, 1 October 2011, Pages 445–458,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https://doi.org/10.1086/659377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Interest in Angry and Fearful Facial Expressions Before versus After Resisting Temptation (Choosing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417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3, 1 October 2011, Pages 445–458,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https://doi.org/10.1086/659377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Mean Irritation with Controlling Appeal: Experiment 3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400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3, 1 October 2011, Pages 445–458,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https://doi.org/10.1086/659377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Endorsement of Anger-Framed Appeals among Restrained (at 1 SD above Mean Restraint) and Unrestrained (at 1 SD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88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38, Issue 3, 1 October 2011, Pages 445–458,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https://doi.org/10.1086/659377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Endorsement of Anger- and Sadness-Framed Appeals Before versus After Choosing the Apple: Experiment 4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268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Interest in Angry and Fearful Facial Expressions Before versus After Resisting Temptation (Choosing ...</vt:lpstr>
      <vt:lpstr>Figure 2. Mean Irritation with Controlling Appeal: Experiment 3
</vt:lpstr>
      <vt:lpstr>Figure 4. Endorsement of Anger-Framed Appeals among Restrained (at 1 SD above Mean Restraint) and Unrestrained (at 1 SD ...</vt:lpstr>
      <vt:lpstr>Figure 3. Endorsement of Anger- and Sadness-Framed Appeals Before versus After Choosing the Apple: Experiment 4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2024-04-26T23:28:34Z</dcterms:modified>
</cp:coreProperties>
</file>