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9EAFD9-FF10-4B56-BFA2-0801550151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2508C-AFA9-47A0-B308-2DDCC4665B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Laboratory results for 17 patients with Rickettsia slovaca infection.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86B03-EAEC-4718-89D8-5935BCACEF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40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10, 15 May 2002, Pages 1331–1336,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https://doi.org/10.1086/340100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Laboratory results for 17 patients with Rickettsia slovaca infection.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Laboratory results for 17 patients with Rickettsia slovaca infection.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2024-04-26T15:55:21Z</dcterms:modified>
</cp:coreProperties>
</file>