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5A3FF2-DACB-4E9A-903D-5A70DB69BD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E623C-FB62-4904-AF64-249660945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98852-E35E-460A-8A6E-87B2157FC9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2024-04-26T10:04:49Z</dcterms:modified>
</cp:coreProperties>
</file>