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6A949-5C4B-4AA0-9E78-86B592A34F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08DC0-A612-46B9-B5CE-9C12657102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Two-way interaction between the absolute degree of language lateralization for left and right language dominance (and standard deviations) in right-handers (handedness &gt;30 by the Edinburgh Inventory, circles) and non-right-handers (handedness ≤30 by the Edinburgh handedness inventory, asterisks).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7EE8A-B829-4D7E-B6A3-AEEB43F72A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3.12.25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12, December 2000, Pages 2512–2518,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https://doi.org/10.1093/brain/123.12.2512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 </a:t>
            </a:r>
            <a:r>
              <a:rPr lang="en-US" altLang="en-US" b="0"/>
              <a:t>Two-way interaction between the absolute degree of language lateralization for left and right language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 Two-way interaction between the absolute degree of language lateralization for left and right language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2024-04-26T01:27:10Z</dcterms:modified>
</cp:coreProperties>
</file>