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CE769-55C0-49FD-AE41-51C2678F2A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84B73-B2F2-42B8-8595-2DA70658F7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25996-AC1F-4860-8E75-FECE6A2A62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2024-04-26T13:05:31Z</dcterms:modified>
</cp:coreProperties>
</file>