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13986-C289-463B-899E-DCC8A55370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D74D8-2AD6-40A8-9F8C-C036BE92DF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1 stimuli and W-loads. The vertical and horizontal thin white lines were not present in the experiment. The central fixation dot was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6A989-67F1-497D-98CA-01CDE90F76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4416–4434,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Study 1 stimuli and W-loads. The vertical and horizontal thin white lines were not present in the experiment.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Study 1 stimuli and W-loads. The vertical and horizontal thin white lines were not present in the experiment.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2024-04-27T03:23:53Z</dcterms:modified>
</cp:coreProperties>
</file>