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C769B6-EC00-409B-9D89-1C9E4A2BA5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0D20A-7808-4017-A150-55F2E64823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LFP recording and input–output (I/O) curve in the ACC of control and VH rats. (A) Representative curves of LFP responses in the ACC to different stimuli intensities (200, 400, and 800 µA) to the MT in control and VH rats. (B) Left shift of I/O curve in the ACC of VH rats. (C) Stimulation sites in the MT in control (solid circles) and VH (black squares) rats. CL, central lateral; MDL, mediodorsal lat; and PC, paracentral. (D) Field potential recording sites in control (solid circles) and VH (black squares) rats. Cg1, cingulate cortex, area 1; Cg2, cingulate cortex, area 2; M2, secondary motor cortex; and PrL, prelimbic cortex. Results are presented as mean ± SEM, n = 8 for control rats, and n = 10 for VH rats. Statistical significance was determined by 2-way ANOVA, followed by multiple comparisons adjusted by the Bonferroni's test,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118AE-A4D7-4098-B2CE-16B39B5214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859–868, </a:t>
            </a:r>
            <a:r>
              <a:rPr lang="en-US" altLang="en-US" sz="1000">
                <a:solidFill>
                  <a:srgbClr val="333333"/>
                </a:solidFill>
                <a:hlinkClick r:id="rId3"/>
              </a:rPr>
              <a:t>https://doi.org/10.1093/cercor/bht273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LFP recording and input–output (I/O) curve in the ACC of control and VH rats. (A) Representative curves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LFP recording and input–output (I/O) curve in the ACC of control and VH rats. (A) Representative curves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2024-04-26T05:55:28Z</dcterms:modified>
</cp:coreProperties>
</file>