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C6A70-8C26-4092-A0AF-EDCCFE8BC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1FE81-86AB-45A2-B877-51070D2FE2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Plasma rivaroxaban peak and trough values. (A) Phase 1 dosing study (n = 5). (B) Phase 2 study (n = 10). Vertical bars indicate range.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9175FA-EEA4-458B-A8CB-DB43E859C0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cts/ezt5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45, Issue 5, May 2014, Pages 914–919,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https://doi.org/10.1093/ejcts/ezt545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Plasma rivaroxaban peak and trough values. (A) Phase 1 dosing study (n = 5). (B) Phase 2 study (n = 10).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Plasma rivaroxaban peak and trough values. (A) Phase 1 dosing study (n = 5). (B) Phase 2 study (n = 10).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2024-04-27T02:36:19Z</dcterms:modified>
</cp:coreProperties>
</file>