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937B43-AD3A-4258-8DB2-6D9C9E2F7E1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EA723B-76A7-4B85-AC8A-9B00D0D34D4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Alignment of the mycobacterial Mce1a proteins. Partial protein sequence starting at position 106 of M. tuberculosis MTmce1a was aligned with the deduced sequences from M. bovis (MBmce1a), M. avium (MAmce1a), M. smegmatis (MSmce1a), and M. leprae (MLmce1a) using the Clustal method. Identical amino acids are indicated by a hyphen. Deleted regions are indicated by dots.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C69368-3439-4E56-AC41-6DF091BC7FC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primer set designed for the amplification of MTmce4a 379-bp PCR products was used to assess the presence of mce4a gene from different mycobacterial species. Lane 1, molecular mass marker; lane 2, M. gastri; lane 3, M. interjectum; lane 4, M. szulgai; lane 5, M. celatum; lane 6, M. noncromogenicum; lane 7, M. confluentis; lane 8, M. gastri; lane 9, M. bovis; lane 10, M. simiae; lane 11, M. scrofulaceum; lane 12, M. xenopi; lane 13, M. avium; lane 14, M. mucogenicum; lane 15, M. obuense; lane 16, M. shimoidei; lane 17, M. szulgai; lane 18, M. terrae; lane 19, M. interjectum; lane 20, M. chelonae; lane 21, M. fortuitum; lane 22, M. fortuitum; lane 23, M. gordonae; lane 24, M. smegmatis; lane 25, M. tuberculosis, and lane 26, negative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C69368-3439-4E56-AC41-6DF091BC7FC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Amino acid sequences deduced from the mce4a gene segments of 10 strains representing eight mycobacterial species aligned with M. tuberculosis mce1a partial protein sequence. Amino acids are noted only where different from those in M. tuberculosis; identical amino acids are shown by a hyphen.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C69368-3439-4E56-AC41-6DF091BC7FC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Relationships among the Mce proteins of different species of mycobacteria. Deduced sequences of mce4a PCR products from two strains of M. szulgai, M. interjectum, and one strain of M. avium, M. scrofulaceum, M. gastri, M. obuense, M. celatum and M. xenopi were aligned with the corresponding partial sequences of MTmce1a, MTmce2a, MTmce3a, MTmce4a, MBmce1a, MBmce2a, MBmce4a, MAmce1a, MAmce2a, MAmce3a, MAmce4a, MLmce1a, MSmce1a, MSmce3a and MSmce4a proteins. The partial sequences, delineated as MT, MA, MB, ML and MS were obtained from the Sanger Center for genomic sequences; http://www.sanger.ac.uk/l and Institute for genomic research; http://www.tigr.org. Divergence in amino acid sequences among various proteins is indicated below.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C69368-3439-4E56-AC41-6DF091BC7FC6}"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5X.2002.tb00581.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5X.2002.tb00581.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5X.2002.tb00581.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5X.2002.tb00581.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33, Issue 2, June 2002, Pages 125–132, </a:t>
            </a:r>
            <a:r>
              <a:rPr lang="en-US" altLang="en-US" sz="1000">
                <a:solidFill>
                  <a:srgbClr val="333333"/>
                </a:solidFill>
                <a:hlinkClick r:id="rId3"/>
              </a:rPr>
              <a:t>https://doi.org/10.1111/j.1574-695X.2002.tb00581.x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Alignment of the mycobacterial Mce1a proteins. Partial protein sequence starting at position 106 of 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865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33, Issue 2, June 2002, Pages 125–132, </a:t>
            </a:r>
            <a:r>
              <a:rPr lang="en-US" altLang="en-US" sz="1000">
                <a:solidFill>
                  <a:srgbClr val="333333"/>
                </a:solidFill>
                <a:hlinkClick r:id="rId3"/>
              </a:rPr>
              <a:t>https://doi.org/10.1111/j.1574-695X.2002.tb00581.x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primer set designed for the amplification of MTmce4a 379-bp PCR products was used to assess the presence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349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33, Issue 2, June 2002, Pages 125–132, </a:t>
            </a:r>
            <a:r>
              <a:rPr lang="en-US" altLang="en-US" sz="1000">
                <a:solidFill>
                  <a:srgbClr val="333333"/>
                </a:solidFill>
                <a:hlinkClick r:id="rId3"/>
              </a:rPr>
              <a:t>https://doi.org/10.1111/j.1574-695X.2002.tb00581.x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Amino acid sequences deduced from the mce4a gene segments of 10 strains representing eight mycobacterial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462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33, Issue 2, June 2002, Pages 125–132, </a:t>
            </a:r>
            <a:r>
              <a:rPr lang="en-US" altLang="en-US" sz="1000">
                <a:solidFill>
                  <a:srgbClr val="333333"/>
                </a:solidFill>
                <a:hlinkClick r:id="rId3"/>
              </a:rPr>
              <a:t>https://doi.org/10.1111/j.1574-695X.2002.tb00581.x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Relationships among the Mce proteins of different species of mycobacteria. Deduced sequences of mce4a PCR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49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Alignment of the mycobacterial Mce1a proteins. Partial protein sequence starting at position 106 of M. ...</vt:lpstr>
      <vt:lpstr>Figure 2 The primer set designed for the amplification of MTmce4a 379-bp PCR products was used to assess the presence ...</vt:lpstr>
      <vt:lpstr>Figure 3 Amino acid sequences deduced from the mce4a gene segments of 10 strains representing eight mycobacterial ...</vt:lpstr>
      <vt:lpstr>Figure 4 Relationships among the Mce proteins of different species of mycobacteria. Deduced sequences of mce4a PCR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2024-04-26T04:51:35Z</dcterms:modified>
</cp:coreProperties>
</file>