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36109-2020-4B83-9FBA-7217A4BCEC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E18DB-E2D5-4A8C-A903-6D29F389A8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D086D-9002-4A93-BD76-51DC12CE66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2024-04-26T22:21:08Z</dcterms:modified>
</cp:coreProperties>
</file>