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51026A-F08D-48F3-A9BE-01FDEADE0E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70150F-E955-42D8-9150-8548841384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BCCFB8-DB59-4DEA-A56F-862ACFA8C1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2024-04-27T02:10:50Z</dcterms:modified>
</cp:coreProperties>
</file>