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12AC15-71BF-4AB4-9868-49A4AA054A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F02C49-D60C-4F83-9B2F-A73F700BDF0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Performance of subjects from Mexico City and Tlaxcala on the 3 tests of olfactory performance (a–c) as well as their TDI scores representing the sum of their scores on these tests (d). For each of the 3 tests, subjects could obtain a maximum score of 16 correct responses and consequently a maximum TDI score of 48. Box plots: horizontal lines within boxes give medians, boxes’ horizontal limits give the interquartile ranges, and whiskers give the absolute ranges. *P &lt; 0.05, **P &lt; 0.01, ns = not significant (Mann–Whitney U tests).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79C9C3-001C-48F0-A16D-7880452C3C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hemse/bjp0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Chem Senses</a:t>
            </a:r>
            <a:r>
              <a:rPr lang="en-US" altLang="en-US" sz="1000">
                <a:solidFill>
                  <a:srgbClr val="333333"/>
                </a:solidFill>
              </a:rPr>
              <a:t>, Volume 34, Issue 9, November 2009, Pages 819–826,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https://doi.org/10.1093/chemse/bjp071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Performance of subjects from Mexico City and Tlaxcala on the 3 tests of olfactory performance (a–c) as well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Performance of subjects from Mexico City and Tlaxcala on the 3 tests of olfactory performance (a–c) as well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2024-04-26T06:16:58Z</dcterms:modified>
</cp:coreProperties>
</file>