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80DEAC-365C-43CC-A736-2CC2A7DBF81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3C5763-4C7A-40CB-A998-36E41F3AE00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7493DB-EDDB-4AF4-A01E-616237B4C01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2024-04-26T11:41:22Z</dcterms:modified>
</cp:coreProperties>
</file>