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A98CA-CF5D-4A75-B64D-20F40262DC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3842BD-5C92-4A9E-A0FA-649ADCAF09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Multistep schematic of microglial morphological remodeling. Microglial remodeling is known to occur in response to activating stimuli present in the cell’s microenvironment. In their so-called “resting” state, microglia exhibit a highly ramified appearance (A). On detection of an activating signal microglia transform in a stimulus-dependent manner. Where an activating signal takes the form of neuronal damage or cell death, microglia may transform into, hyper-ramified (B), then reactive (C), and finally phagocytic microglia (D). Milder activating events such as aging or exposure to chloramphetamines, however, produces hyper-ramification that proceeds no further, a state that has been referred to as arrested hyper-ramification (Streit et al. 1999; Stence et al. 2001). Our results indicate that chronic psychological stress produces a similar state of arrested hyper-ramification.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ED775-730E-46DE-A5A7-428F0B9E34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1442–1454,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Multistep schematic of microglial morphological remodeling. Microglial remodeling is known to occur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Multistep schematic of microglial morphological remodeling. Microglial remodeling is known to occur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2024-04-26T19:32:02Z</dcterms:modified>
</cp:coreProperties>
</file>