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EDFF4A-313F-4F1E-8694-021A009B23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BCADFA-C93D-468C-B35A-5254719CC7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80FEA6-910F-4244-97EF-255C232A0D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2024-04-26T00:52:38Z</dcterms:modified>
</cp:coreProperties>
</file>