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24194-EEEE-4C08-8B4D-3AFC54EE37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3C7DDB-C6A2-4F5A-A013-D19815A93D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29235A-63D9-44A4-A879-8996FF4B3C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2024-04-26T15:14:42Z</dcterms:modified>
</cp:coreProperties>
</file>