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40CF72-4EF6-4945-B675-7EBBC2172E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742762-5717-43FC-8EE1-DF3EA456F1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49EB68-5114-48CF-81DD-B9D7AA87CE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2024-04-27T02:53:02Z</dcterms:modified>
</cp:coreProperties>
</file>