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DFBAB-7A75-47AE-8602-3BDDFEF77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19A56-8533-430A-A589-58B246A0CD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Metabolic pathways of benzo[ a ]pyrene (BaP)
and 4-(methylnitrosamino)-1-(3-pyridyl)-1-butanone (NNK), modified from
( 22,80,83 ). Some human enzymes involved in the various
reactions are indicated ( 79 - 100 ). EH = epoxide hydrolase; DHD
=
 dihydrodiol dehydrogenase; UGT = UDP-glucuronosyl transferase; GST
=
 glutathione S -transferase; P450 = cytochrome P450; NNAL =
4-(methylnitrosamino)-1-(3-pyridyl)-1-butanol; 1-OH, 3-OH = 1-hydroxy
BaP, 3-hydroxy BaP, etc. Other abbreviations are defined in the text.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D85D-DB44-4857-984A-C76A669419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14.11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14, 21 July 1999, Pages 1194–1210,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https://doi.org/10.1093/jnci/91.14.1194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Metabolic pathways of benzo[ a ]pyrene (BaP)
and 4-(methylnitrosamino)-1-(3-pyridyl)-1-butanone (NNK),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Metabolic pathways of benzo[ a ]pyrene (BaP)
and 4-(methylnitrosamino)-1-(3-pyridyl)-1-butanone (NNK),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2024-04-26T11:32:43Z</dcterms:modified>
</cp:coreProperties>
</file>