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94F449-45AC-43FD-B4E7-91B0FB653C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B44929-11B8-48BE-AC69-21B261B89D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3567F0-C292-4733-83F1-8DD2230114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1.03.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5, Issue 5, October 2011, Pages 457–460,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https://doi.org/10.1016/j.crohns.2011.03.014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2024-04-27T02:31:46Z</dcterms:modified>
</cp:coreProperties>
</file>