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C4896-4F70-4DD8-B71E-CAE4894A12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CCDF0-BEA4-4B28-A28F-6E1D0C8804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the central part of the page with the list of proteins. There is the menu for displaying different parameters as well as the table with protein folding kinetics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F4E12B-48D6-4BCD-898C-A8D1C90B39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part of an individual page with an example of protein folding kinetic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F4E12B-48D6-4BCD-898C-A8D1C90B395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the central part of the page with the list of proteins. There is the menu for displaying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part of an individual page with an example of protein folding kinetic measurement.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6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Screenshot of the central part of the page with the list of proteins. There is the menu for displaying ...</vt:lpstr>
      <vt:lpstr>Figure 2. Screenshot of part of an individual page with an example of protein folding kinetic measurement.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2024-09-18T22:52:15Z</dcterms:modified>
</cp:coreProperties>
</file>