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0C4896-4F70-4DD8-B71E-CAE4894A12A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2DCCDF0-BEA4-4B28-A28F-6E1D0C88041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Screenshot of the central part of the page with the list of proteins. There is the menu for displaying different parameters as well as the table with protein folding kinetics measurements.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F4E12B-48D6-4BCD-898C-A8D1C90B395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Screenshot of part of an individual page with an example of protein folding kinetic measurement.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F4E12B-48D6-4BCD-898C-A8D1C90B3956}"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n69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n696"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37, Issue suppl_1, 1 January 2009, Pages D342–D346, </a:t>
            </a:r>
            <a:r>
              <a:rPr lang="en-US" altLang="en-US" sz="1000">
                <a:solidFill>
                  <a:srgbClr val="333333"/>
                </a:solidFill>
                <a:hlinkClick r:id="rId3"/>
              </a:rPr>
              <a:t>https://doi.org/10.1093/nar/gkn696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Screenshot of the central part of the page with the list of proteins. There is the menu for displaying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923704"/>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37, Issue suppl_1, 1 January 2009, Pages D342–D346, </a:t>
            </a:r>
            <a:r>
              <a:rPr lang="en-US" altLang="en-US" sz="1000">
                <a:solidFill>
                  <a:srgbClr val="333333"/>
                </a:solidFill>
                <a:hlinkClick r:id="rId3"/>
              </a:rPr>
              <a:t>https://doi.org/10.1093/nar/gkn696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Screenshot of part of an individual page with an example of protein folding kinetic measurement.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41600" y="1371600"/>
            <a:ext cx="387262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Screenshot of the central part of the page with the list of proteins. There is the menu for displaying ...</vt:lpstr>
      <vt:lpstr>Figure 2. Screenshot of part of an individual page with an example of protein folding kinetic measurement.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2024-09-18T22:52:15Z</dcterms:modified>
</cp:coreProperties>
</file>