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C3E6AE-6A76-4118-8AE8-81966935B9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489DF-F7C8-4D6D-BED4-A14C25C49B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 of the central part of the page with the list of proteins. There is the menu for displaying different parameters as well as the table with protein folding kinetics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B6F64-8B4E-4F2B-A7CD-C502F113D7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part of an individual page with an example of protein folding kinetic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B6F64-8B4E-4F2B-A7CD-C502F113D79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6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6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D342–D346, </a:t>
            </a:r>
            <a:r>
              <a:rPr lang="en-US" altLang="en-US" sz="1000">
                <a:solidFill>
                  <a:srgbClr val="333333"/>
                </a:solidFill>
                <a:hlinkClick r:id="rId3"/>
              </a:rPr>
              <a:t>https://doi.org/10.1093/nar/gkn696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 of the central part of the page with the list of proteins. There is the menu for displaying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37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D342–D346, </a:t>
            </a:r>
            <a:r>
              <a:rPr lang="en-US" altLang="en-US" sz="1000">
                <a:solidFill>
                  <a:srgbClr val="333333"/>
                </a:solidFill>
                <a:hlinkClick r:id="rId3"/>
              </a:rPr>
              <a:t>https://doi.org/10.1093/nar/gkn696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part of an individual page with an example of protein folding kinetic measurement.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26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Screenshot of the central part of the page with the list of proteins. There is the menu for displaying ...</vt:lpstr>
      <vt:lpstr>Figure 2. Screenshot of part of an individual page with an example of protein folding kinetic measurement.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2024-09-20T03:16:05Z</dcterms:modified>
</cp:coreProperties>
</file>