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33EDAC-6588-4729-8EB5-31F06143D0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BA3862-7B78-4486-AAB7-2EBA0FD587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 of the central part of the page with the list of proteins. There is the menu for displaying different parameters as well as the table with protein folding kinetics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884292-AF02-40AF-A730-675C97F181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part of an individual page with an example of protein folding kinetic measurement.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884292-AF02-40AF-A730-675C97F1818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6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6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D342–D346, </a:t>
            </a:r>
            <a:r>
              <a:rPr lang="en-US" altLang="en-US" sz="1000">
                <a:solidFill>
                  <a:srgbClr val="333333"/>
                </a:solidFill>
                <a:hlinkClick r:id="rId3"/>
              </a:rPr>
              <a:t>https://doi.org/10.1093/nar/gkn696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 of the central part of the page with the list of proteins. There is the menu for displaying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37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D342–D346, </a:t>
            </a:r>
            <a:r>
              <a:rPr lang="en-US" altLang="en-US" sz="1000">
                <a:solidFill>
                  <a:srgbClr val="333333"/>
                </a:solidFill>
                <a:hlinkClick r:id="rId3"/>
              </a:rPr>
              <a:t>https://doi.org/10.1093/nar/gkn696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part of an individual page with an example of protein folding kinetic measurement.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26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Screenshot of the central part of the page with the list of proteins. There is the menu for displaying ...</vt:lpstr>
      <vt:lpstr>Figure 2. Screenshot of part of an individual page with an example of protein folding kinetic measurement.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2024-05-08T16:56:10Z</dcterms:modified>
</cp:coreProperties>
</file>