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6A5CC-A015-458F-950E-F3262473B5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ACB87-ED66-4612-9AD1-011A8CEAE0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trial-types and RT-data. (A) On Go-trials an array of 5 symbols was presented for 800 ms, with the center one being the target. On Stop-trials the green (depicted in gray) symbol in the center (S1) was substituted by a red (depicted in black) STOP (S2) after an SOA set by a staircase-procedure. The total stimulus duration was 800 ms. Stop-trials were later classified as SST, where subjects successfully inhibited their response, and UST where they did not succeed. In NoGo-trials a display with 5 symbols was presented for 800 ms, of which the center stimulus was a green colored STOP. Control-trials started identically to NoGo-trials, but after SOAs corresponding to those of the Stop-trials the green STOP was replaced by a red stimulus (LEFT or RIGHT), mimicking the visual stimulation timeframe of a Stop-trial. (B) Reaction times were faster for UST than for Go-trials (GT). Reaction times to Go-trials also differed with respect to their trial history (GT + 1 = Go-trial following on another Go-trial; UST + 1 = Go-trial following on an unsuccessful Stop-trial; SST + 1 = Go-trial following on a successful Stop-trial; error bars depict standard error).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0DD4A-C271-4F51-B6F7-C8305F7870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134–145,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of the trial-types and RT-data. (A) On Go-trials an array of 5 symbols was presented for 800 ms,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of the trial-types and RT-data. (A) On Go-trials an array of 5 symbols was presented for 800 ms,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2024-04-27T05:16:41Z</dcterms:modified>
</cp:coreProperties>
</file>