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B3800-82D2-41B4-9AD0-3CDAC2B140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41D37-E3BC-484E-90D4-9204D32AE9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2D693-BE77-4901-872C-F14BBC5502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2024-04-26T06:38:19Z</dcterms:modified>
</cp:coreProperties>
</file>