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26DA3-645E-4F37-A535-AB56818D88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09B65-E21E-4466-B677-A6702C8A53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FA3E9-B266-4CDB-8DFE-915510D3A1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2024-04-26T04:52:10Z</dcterms:modified>
</cp:coreProperties>
</file>