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645E6E-66B3-4D09-981F-ABD348759DE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DEE276-5AE4-42F6-8B10-3CA4077FA5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Schematic illustration of the build-up of the N100m response (from onset to peak) to speech sound (top), complex nonspeech sound (middle) and simple tone (bottom) in the left (thick lines) and right (thin lines) hemispheres of control (left) and dyslexic subjects (right). The data are shown for the sound category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BF85D9-25D4-4783-8092-5A935A52A3C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2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1054–1063, </a:t>
            </a:r>
            <a:r>
              <a:rPr lang="en-US" altLang="en-US" sz="1000">
                <a:solidFill>
                  <a:srgbClr val="333333"/>
                </a:solidFill>
                <a:hlinkClick r:id="rId3"/>
              </a:rPr>
              <a:t>https://doi.org/10.1093/cercor/bhh206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Schematic illustration of the build-up of the N100m response (from onset to peak) to speech sound (top),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Schematic illustration of the build-up of the N100m response (from onset to peak) to speech sound (top),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2024-04-26T05:44:09Z</dcterms:modified>
</cp:coreProperties>
</file>